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2" d="100"/>
          <a:sy n="62" d="100"/>
        </p:scale>
        <p:origin x="804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93355B-726C-4B69-A224-45266DE3D017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27CC55-23B9-485C-8FED-BCE327677F3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6213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Présentation du projet, modélisation et hypothèses faites</a:t>
            </a:r>
          </a:p>
          <a:p>
            <a:r>
              <a:rPr lang="fr-FR" dirty="0"/>
              <a:t>Premier modèle en mécanique du point</a:t>
            </a:r>
          </a:p>
          <a:p>
            <a:r>
              <a:rPr lang="fr-FR" dirty="0"/>
              <a:t>Limitation</a:t>
            </a:r>
          </a:p>
          <a:p>
            <a:r>
              <a:rPr lang="fr-FR" dirty="0"/>
              <a:t>Evolution du modèle physique</a:t>
            </a:r>
          </a:p>
          <a:p>
            <a:r>
              <a:rPr lang="fr-FR" dirty="0"/>
              <a:t>Ajouter la vidéo coupée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8290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Donner une vision d’ensemble aux examinateurs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27CC55-23B9-485C-8FED-BCE327677F3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4764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ED7D3B-7917-4DA3-BBC6-0D2DA0E701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62DAA93-EFC1-4E57-8315-D35016E0AB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522A7C-6C18-41FB-95C9-9A3D4A171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D08C82-312D-4265-9151-1169422EA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1427DAD-35B4-44A4-A7AF-4777BDD05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4396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0A4252-E4E0-4883-BD74-21137EFE6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B93241A-5E0F-43C1-9086-33EC90E23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48A45E3-768E-478A-976D-D9DA5C9E7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82AB50-3659-4A6C-80B8-2471674B5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770462-CF62-4B95-A154-CD3B8AB06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0334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870F8DD-1C9E-4534-9A79-71412DFF74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1999D1D-3352-4CFC-B581-871916944F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6852239-1D34-4BFC-810E-17B3ED575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7897A2-E25C-4391-9060-6D47714A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C53937-08FB-4737-B9CE-385334825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739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69FB63-EBBC-41C5-8B39-DA33162C5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EAE189-BF49-479C-A066-C0580B188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700FBE2-C196-4A88-A830-151F8F7A1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B6E3A5-9515-471A-A28B-B15F87499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C4F71A4-4CB6-4076-8190-428F19699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303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23C9F2-0697-47B8-9A6E-69DCE51E5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A17D2F-65FB-401A-8AF5-2FBA5BB5B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4A7FE9-7E5C-4EF4-B801-03F6EA61D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4C25962-8C6E-4B95-8A0D-8F8E25AFE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FF65780-5C71-4DED-86F7-FB232B8EE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5739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E7157F-9145-49D4-922C-E73E20FDB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9DF945-0562-4547-B5FE-D5623066C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210E21B-46F4-468D-8743-510982590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8F3FD6B-408C-4F29-A931-641EC92F7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E509DE9-9819-4584-992E-60077893E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76D85B2-175E-4280-8E30-EFC87AD70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607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7AB5C4-D407-4897-BF0B-A4DCC6472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13BF917-B7B7-482D-A177-E561A0322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3E949DC-5798-4442-8FAE-A7F3B3F42B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7190E99-B26E-4EDB-B405-1E2AD2B4D8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FD7C7EF-14A9-4E3A-8AD9-11F9999AF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E033032-C7F6-4FE3-B949-E1D784C0B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39A1F75-A5D7-4464-93E4-36542E82B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067CD3C-412B-4F1B-B67C-5B56AC63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1909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E95F91-34E9-4F1B-B2CF-547FEDAE7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27DDFCB-286A-417D-AA8A-53696A08E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6077D30-2944-4EE1-A3EA-72C0022BA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ABDCDEB-9466-4061-841A-C79C5D2E8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0144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E674819-3563-440B-A3F2-2E3A41793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B12C3C0-6739-415D-AFC1-DE9080C59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7A79C3C-2E24-4AD3-BE34-E2F0AA8DB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1350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57B791-C723-49D8-BF4A-B70EFCE33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1C40C2-912E-4E47-B468-808097E2A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D2394B3-0759-49A7-84D5-01B006AE3D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FA54E4E-5D95-421F-8127-4939AD58B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A36941B-C7F2-4746-AAF6-3F9667A91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123ADF0-EEF1-49F9-A0FD-D05208C98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1493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F5B8F5-CB8F-4017-B00D-E6224DEC8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7F2E8FC-0FC7-44F8-862D-6547E92CF9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D75623-2590-40A6-BFD6-A8AD58852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5989945-C3D6-4D96-9842-C077A36B4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6B55ABF-2813-4463-A00E-D6E796932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16B09EF-69DA-434A-AA01-491980AA1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8572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487541B-06A7-48CD-8064-0C51BC677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ED39B47-285E-4A60-B506-A9A618C9D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659BE5-9045-4869-A7B6-E7522B04CB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8C867-03A6-4456-A885-A86DD0D7C552}" type="datetimeFigureOut">
              <a:rPr lang="fr-FR" smtClean="0"/>
              <a:t>07/06/2021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46D9A02-A7AD-4DC8-8E3F-33BA048AF6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3451D70-4691-43A6-B975-CB216B8596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88CD7-E51F-462E-95E9-13C6ACEBBD9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9801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43E32D-66A7-42C1-AFF1-CDA215BB1B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Simulation d’un jeu de Billard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D252C77-64A4-4C67-A6E7-B00A44CDE7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Elodie Ferrand – Matthieu </a:t>
            </a:r>
            <a:r>
              <a:rPr lang="fr-FR" dirty="0" err="1"/>
              <a:t>Buisset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1838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35C085-ADE7-47B0-BEDB-E3FB34537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pic>
        <p:nvPicPr>
          <p:cNvPr id="5" name="20210607_112517">
            <a:hlinkClick r:id="" action="ppaction://media"/>
            <a:extLst>
              <a:ext uri="{FF2B5EF4-FFF2-40B4-BE49-F238E27FC236}">
                <a16:creationId xmlns:a16="http://schemas.microsoft.com/office/drawing/2014/main" id="{54E6A26F-AEA2-4805-B9D2-5DE3BB9BD3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29474" y="1690688"/>
            <a:ext cx="2447925" cy="4351338"/>
          </a:xfr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E20D96E0-7EDF-4A2F-8D78-789E125A8F7D}"/>
              </a:ext>
            </a:extLst>
          </p:cNvPr>
          <p:cNvSpPr txBox="1"/>
          <p:nvPr/>
        </p:nvSpPr>
        <p:spPr>
          <a:xfrm>
            <a:off x="6996701" y="1910992"/>
            <a:ext cx="39658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Premier modèle en mécanique du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Limitation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Evolution du modèle physique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065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2605B6A-EAF0-4672-8F94-19204725C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fr-FR" sz="5000" dirty="0"/>
              <a:t>Structure du programme</a:t>
            </a: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9C8963-FA4E-4CDB-B60C-2D3F4A30E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endParaRPr lang="en-US" sz="2200"/>
          </a:p>
        </p:txBody>
      </p:sp>
      <p:pic>
        <p:nvPicPr>
          <p:cNvPr id="5" name="Espace réservé du contenu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F79209F7-3265-487B-93EC-25B0F3524E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613" y="0"/>
            <a:ext cx="7784388" cy="686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64724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56</Words>
  <Application>Microsoft Office PowerPoint</Application>
  <PresentationFormat>Grand écran</PresentationFormat>
  <Paragraphs>15</Paragraphs>
  <Slides>3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Thème Office</vt:lpstr>
      <vt:lpstr>Simulation d’un jeu de Billard</vt:lpstr>
      <vt:lpstr>Introduction</vt:lpstr>
      <vt:lpstr>Structure du programme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 d’un jeu de Billard</dc:title>
  <dc:creator>Matthieu BUISSET (FISE_2023)</dc:creator>
  <cp:lastModifiedBy>Matthieu BUISSET (FISE_2023)</cp:lastModifiedBy>
  <cp:revision>6</cp:revision>
  <dcterms:created xsi:type="dcterms:W3CDTF">2021-06-07T08:48:46Z</dcterms:created>
  <dcterms:modified xsi:type="dcterms:W3CDTF">2021-06-07T10:06:21Z</dcterms:modified>
</cp:coreProperties>
</file>

<file path=docProps/thumbnail.jpeg>
</file>